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7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0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52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8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14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00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9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8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3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56E4F-A93C-4156-A6EF-18278EC88F35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CB26A-1C5C-41E0-9D85-8FE9728A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9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Путешествие по сказкам </a:t>
            </a:r>
            <a:r>
              <a:rPr lang="ru-RU" dirty="0" err="1" smtClean="0">
                <a:solidFill>
                  <a:srgbClr val="FF0000"/>
                </a:solidFill>
              </a:rPr>
              <a:t>К.И.Чуковского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8842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574766"/>
            <a:ext cx="8530046" cy="5917474"/>
          </a:xfrm>
        </p:spPr>
      </p:pic>
    </p:spTree>
    <p:extLst>
      <p:ext uri="{BB962C8B-B14F-4D97-AF65-F5344CB8AC3E}">
        <p14:creationId xmlns:p14="http://schemas.microsoft.com/office/powerpoint/2010/main" val="163194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90" y="1097280"/>
            <a:ext cx="7968343" cy="5355771"/>
          </a:xfrm>
        </p:spPr>
      </p:pic>
    </p:spTree>
    <p:extLst>
      <p:ext uri="{BB962C8B-B14F-4D97-AF65-F5344CB8AC3E}">
        <p14:creationId xmlns:p14="http://schemas.microsoft.com/office/powerpoint/2010/main" val="54343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992778"/>
            <a:ext cx="8569234" cy="5368834"/>
          </a:xfrm>
        </p:spPr>
      </p:pic>
    </p:spTree>
    <p:extLst>
      <p:ext uri="{BB962C8B-B14F-4D97-AF65-F5344CB8AC3E}">
        <p14:creationId xmlns:p14="http://schemas.microsoft.com/office/powerpoint/2010/main" val="35044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94" y="1254034"/>
            <a:ext cx="7498080" cy="5094515"/>
          </a:xfrm>
        </p:spPr>
      </p:pic>
    </p:spTree>
    <p:extLst>
      <p:ext uri="{BB962C8B-B14F-4D97-AF65-F5344CB8AC3E}">
        <p14:creationId xmlns:p14="http://schemas.microsoft.com/office/powerpoint/2010/main" val="8875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23" y="1825625"/>
            <a:ext cx="290535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8" y="783771"/>
            <a:ext cx="8399417" cy="57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5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28" y="1825625"/>
            <a:ext cx="4276743" cy="4351338"/>
          </a:xfrm>
        </p:spPr>
      </p:pic>
    </p:spTree>
    <p:extLst>
      <p:ext uri="{BB962C8B-B14F-4D97-AF65-F5344CB8AC3E}">
        <p14:creationId xmlns:p14="http://schemas.microsoft.com/office/powerpoint/2010/main" val="208891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9919"/>
            <a:ext cx="3407229" cy="33736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73" y="1679774"/>
            <a:ext cx="2856478" cy="2828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910362"/>
            <a:ext cx="2612572" cy="2586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89" y="4644244"/>
            <a:ext cx="1741274" cy="1724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14" y="4497176"/>
            <a:ext cx="2028317" cy="20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3" y="1485991"/>
            <a:ext cx="7304541" cy="4351338"/>
          </a:xfrm>
        </p:spPr>
      </p:pic>
    </p:spTree>
    <p:extLst>
      <p:ext uri="{BB962C8B-B14F-4D97-AF65-F5344CB8AC3E}">
        <p14:creationId xmlns:p14="http://schemas.microsoft.com/office/powerpoint/2010/main" val="2388221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1162594"/>
            <a:ext cx="8190411" cy="5238206"/>
          </a:xfrm>
        </p:spPr>
      </p:pic>
    </p:spTree>
    <p:extLst>
      <p:ext uri="{BB962C8B-B14F-4D97-AF65-F5344CB8AC3E}">
        <p14:creationId xmlns:p14="http://schemas.microsoft.com/office/powerpoint/2010/main" val="831938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21" y="1825625"/>
            <a:ext cx="8535958" cy="4351338"/>
          </a:xfrm>
        </p:spPr>
      </p:pic>
    </p:spTree>
    <p:extLst>
      <p:ext uri="{BB962C8B-B14F-4D97-AF65-F5344CB8AC3E}">
        <p14:creationId xmlns:p14="http://schemas.microsoft.com/office/powerpoint/2010/main" val="30097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68" y="203463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77870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0" y="1410788"/>
            <a:ext cx="7667896" cy="4963885"/>
          </a:xfrm>
        </p:spPr>
      </p:pic>
    </p:spTree>
    <p:extLst>
      <p:ext uri="{BB962C8B-B14F-4D97-AF65-F5344CB8AC3E}">
        <p14:creationId xmlns:p14="http://schemas.microsoft.com/office/powerpoint/2010/main" val="272564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123406"/>
            <a:ext cx="8294914" cy="5434148"/>
          </a:xfrm>
        </p:spPr>
      </p:pic>
    </p:spTree>
    <p:extLst>
      <p:ext uri="{BB962C8B-B14F-4D97-AF65-F5344CB8AC3E}">
        <p14:creationId xmlns:p14="http://schemas.microsoft.com/office/powerpoint/2010/main" val="59872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5" y="1580606"/>
            <a:ext cx="6413863" cy="4297680"/>
          </a:xfrm>
        </p:spPr>
      </p:pic>
    </p:spTree>
    <p:extLst>
      <p:ext uri="{BB962C8B-B14F-4D97-AF65-F5344CB8AC3E}">
        <p14:creationId xmlns:p14="http://schemas.microsoft.com/office/powerpoint/2010/main" val="35591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6" y="1463040"/>
            <a:ext cx="8425543" cy="4898571"/>
          </a:xfrm>
        </p:spPr>
      </p:pic>
    </p:spTree>
    <p:extLst>
      <p:ext uri="{BB962C8B-B14F-4D97-AF65-F5344CB8AC3E}">
        <p14:creationId xmlns:p14="http://schemas.microsoft.com/office/powerpoint/2010/main" val="376176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23" y="1345474"/>
            <a:ext cx="5734593" cy="5172892"/>
          </a:xfrm>
        </p:spPr>
      </p:pic>
    </p:spTree>
    <p:extLst>
      <p:ext uri="{BB962C8B-B14F-4D97-AF65-F5344CB8AC3E}">
        <p14:creationId xmlns:p14="http://schemas.microsoft.com/office/powerpoint/2010/main" val="118160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1345474"/>
            <a:ext cx="5982788" cy="5055326"/>
          </a:xfrm>
        </p:spPr>
      </p:pic>
    </p:spTree>
    <p:extLst>
      <p:ext uri="{BB962C8B-B14F-4D97-AF65-F5344CB8AC3E}">
        <p14:creationId xmlns:p14="http://schemas.microsoft.com/office/powerpoint/2010/main" val="2728190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94" y="1345474"/>
            <a:ext cx="6217920" cy="5212080"/>
          </a:xfrm>
        </p:spPr>
      </p:pic>
    </p:spTree>
    <p:extLst>
      <p:ext uri="{BB962C8B-B14F-4D97-AF65-F5344CB8AC3E}">
        <p14:creationId xmlns:p14="http://schemas.microsoft.com/office/powerpoint/2010/main" val="3938817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640081"/>
            <a:ext cx="6897189" cy="5839096"/>
          </a:xfrm>
        </p:spPr>
      </p:pic>
    </p:spTree>
    <p:extLst>
      <p:ext uri="{BB962C8B-B14F-4D97-AF65-F5344CB8AC3E}">
        <p14:creationId xmlns:p14="http://schemas.microsoft.com/office/powerpoint/2010/main" val="4201994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54034"/>
            <a:ext cx="6008914" cy="5185955"/>
          </a:xfrm>
        </p:spPr>
      </p:pic>
    </p:spTree>
    <p:extLst>
      <p:ext uri="{BB962C8B-B14F-4D97-AF65-F5344CB8AC3E}">
        <p14:creationId xmlns:p14="http://schemas.microsoft.com/office/powerpoint/2010/main" val="2431856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1436914"/>
            <a:ext cx="7537268" cy="4872446"/>
          </a:xfrm>
        </p:spPr>
      </p:pic>
    </p:spTree>
    <p:extLst>
      <p:ext uri="{BB962C8B-B14F-4D97-AF65-F5344CB8AC3E}">
        <p14:creationId xmlns:p14="http://schemas.microsoft.com/office/powerpoint/2010/main" val="3971181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b1.culture.ru/c/557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46" y="1825625"/>
            <a:ext cx="54007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67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1" y="1254034"/>
            <a:ext cx="7315200" cy="5120640"/>
          </a:xfrm>
        </p:spPr>
      </p:pic>
    </p:spTree>
    <p:extLst>
      <p:ext uri="{BB962C8B-B14F-4D97-AF65-F5344CB8AC3E}">
        <p14:creationId xmlns:p14="http://schemas.microsoft.com/office/powerpoint/2010/main" val="593680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67" y="1825625"/>
            <a:ext cx="6537466" cy="4351338"/>
          </a:xfrm>
        </p:spPr>
      </p:pic>
    </p:spTree>
    <p:extLst>
      <p:ext uri="{BB962C8B-B14F-4D97-AF65-F5344CB8AC3E}">
        <p14:creationId xmlns:p14="http://schemas.microsoft.com/office/powerpoint/2010/main" val="1936195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580606"/>
            <a:ext cx="7694023" cy="4650377"/>
          </a:xfrm>
        </p:spPr>
      </p:pic>
    </p:spTree>
    <p:extLst>
      <p:ext uri="{BB962C8B-B14F-4D97-AF65-F5344CB8AC3E}">
        <p14:creationId xmlns:p14="http://schemas.microsoft.com/office/powerpoint/2010/main" val="2291404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59" y="1502228"/>
            <a:ext cx="6622869" cy="4924697"/>
          </a:xfrm>
        </p:spPr>
      </p:pic>
    </p:spTree>
    <p:extLst>
      <p:ext uri="{BB962C8B-B14F-4D97-AF65-F5344CB8AC3E}">
        <p14:creationId xmlns:p14="http://schemas.microsoft.com/office/powerpoint/2010/main" val="369832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9" y="1384662"/>
            <a:ext cx="6897187" cy="4990011"/>
          </a:xfrm>
        </p:spPr>
      </p:pic>
    </p:spTree>
    <p:extLst>
      <p:ext uri="{BB962C8B-B14F-4D97-AF65-F5344CB8AC3E}">
        <p14:creationId xmlns:p14="http://schemas.microsoft.com/office/powerpoint/2010/main" val="1139728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606493"/>
            <a:ext cx="8203474" cy="4570470"/>
          </a:xfrm>
        </p:spPr>
      </p:pic>
    </p:spTree>
    <p:extLst>
      <p:ext uri="{BB962C8B-B14F-4D97-AF65-F5344CB8AC3E}">
        <p14:creationId xmlns:p14="http://schemas.microsoft.com/office/powerpoint/2010/main" val="2207384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6" y="914400"/>
            <a:ext cx="7223760" cy="5708469"/>
          </a:xfrm>
        </p:spPr>
      </p:pic>
    </p:spTree>
    <p:extLst>
      <p:ext uri="{BB962C8B-B14F-4D97-AF65-F5344CB8AC3E}">
        <p14:creationId xmlns:p14="http://schemas.microsoft.com/office/powerpoint/2010/main" val="1460055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045029"/>
            <a:ext cx="6217920" cy="5525588"/>
          </a:xfrm>
        </p:spPr>
      </p:pic>
    </p:spTree>
    <p:extLst>
      <p:ext uri="{BB962C8B-B14F-4D97-AF65-F5344CB8AC3E}">
        <p14:creationId xmlns:p14="http://schemas.microsoft.com/office/powerpoint/2010/main" val="822748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91" y="1293223"/>
            <a:ext cx="7550331" cy="5212080"/>
          </a:xfrm>
        </p:spPr>
      </p:pic>
    </p:spTree>
    <p:extLst>
      <p:ext uri="{BB962C8B-B14F-4D97-AF65-F5344CB8AC3E}">
        <p14:creationId xmlns:p14="http://schemas.microsoft.com/office/powerpoint/2010/main" val="3087693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1175657"/>
            <a:ext cx="7067004" cy="5394960"/>
          </a:xfrm>
        </p:spPr>
      </p:pic>
    </p:spTree>
    <p:extLst>
      <p:ext uri="{BB962C8B-B14F-4D97-AF65-F5344CB8AC3E}">
        <p14:creationId xmlns:p14="http://schemas.microsoft.com/office/powerpoint/2010/main" val="342219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5" y="365125"/>
            <a:ext cx="4276435" cy="29819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51" y="763566"/>
            <a:ext cx="3860024" cy="3222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71" y="3483549"/>
            <a:ext cx="3530555" cy="30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91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1" y="1567543"/>
            <a:ext cx="8608423" cy="4976948"/>
          </a:xfrm>
        </p:spPr>
      </p:pic>
    </p:spTree>
    <p:extLst>
      <p:ext uri="{BB962C8B-B14F-4D97-AF65-F5344CB8AC3E}">
        <p14:creationId xmlns:p14="http://schemas.microsoft.com/office/powerpoint/2010/main" val="475246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6" y="666207"/>
            <a:ext cx="9188237" cy="5971674"/>
          </a:xfrm>
        </p:spPr>
      </p:pic>
    </p:spTree>
    <p:extLst>
      <p:ext uri="{BB962C8B-B14F-4D97-AF65-F5344CB8AC3E}">
        <p14:creationId xmlns:p14="http://schemas.microsoft.com/office/powerpoint/2010/main" val="2508884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88" y="901337"/>
            <a:ext cx="8809192" cy="5865223"/>
          </a:xfrm>
        </p:spPr>
      </p:pic>
    </p:spTree>
    <p:extLst>
      <p:ext uri="{BB962C8B-B14F-4D97-AF65-F5344CB8AC3E}">
        <p14:creationId xmlns:p14="http://schemas.microsoft.com/office/powerpoint/2010/main" val="219956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85" y="365125"/>
            <a:ext cx="2340864" cy="2788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" y="3576364"/>
            <a:ext cx="4942115" cy="2779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50" y="2092670"/>
            <a:ext cx="3553968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9865"/>
            <a:ext cx="4257675" cy="2857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365125"/>
            <a:ext cx="5865223" cy="4398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09" y="3508743"/>
            <a:ext cx="2760451" cy="28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92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2" y="1253400"/>
            <a:ext cx="5332862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2" y="614906"/>
            <a:ext cx="47625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1" y="801209"/>
            <a:ext cx="5091058" cy="34332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73" y="2272259"/>
            <a:ext cx="5232603" cy="39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89" y="1381488"/>
            <a:ext cx="7973759" cy="4351338"/>
          </a:xfrm>
        </p:spPr>
      </p:pic>
    </p:spTree>
    <p:extLst>
      <p:ext uri="{BB962C8B-B14F-4D97-AF65-F5344CB8AC3E}">
        <p14:creationId xmlns:p14="http://schemas.microsoft.com/office/powerpoint/2010/main" val="4160450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</Words>
  <Application>Microsoft Office PowerPoint</Application>
  <PresentationFormat>Широкоэкранный</PresentationFormat>
  <Paragraphs>1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Тема Office</vt:lpstr>
      <vt:lpstr>Путешествие по сказкам К.И.Чуковского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сказкам К.И.Чуковского</dc:title>
  <dc:creator>General</dc:creator>
  <cp:lastModifiedBy>General</cp:lastModifiedBy>
  <cp:revision>14</cp:revision>
  <dcterms:created xsi:type="dcterms:W3CDTF">2018-02-13T14:15:53Z</dcterms:created>
  <dcterms:modified xsi:type="dcterms:W3CDTF">2018-02-13T16:15:40Z</dcterms:modified>
</cp:coreProperties>
</file>